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27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6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2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8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2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5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DA63-C60D-40DF-8909-2460D5647C9F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E1C-2E60-4D30-B8D4-8F86A0DD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72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hein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31" y="0"/>
            <a:ext cx="8487782" cy="667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96" y="1133121"/>
            <a:ext cx="8791575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Surreal Digital vs. Drawing</a:t>
            </a:r>
            <a:endParaRPr lang="en-US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7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Having Art block?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Check out some examples from Ben Heine’s website!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>
                <a:hlinkClick r:id="rId2"/>
              </a:rPr>
              <a:t>http://www.benheine.com</a:t>
            </a:r>
            <a:endParaRPr lang="en-US" sz="3200" dirty="0"/>
          </a:p>
          <a:p>
            <a:r>
              <a:rPr lang="en-US" sz="3200" dirty="0" smtClean="0"/>
              <a:t>Go </a:t>
            </a:r>
            <a:r>
              <a:rPr lang="en-US" sz="3200" dirty="0"/>
              <a:t>to projects&gt; Pencil vs. Camera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0047"/>
            <a:ext cx="9905999" cy="40811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a background- Make sure it is </a:t>
            </a:r>
            <a:r>
              <a:rPr lang="en-US" dirty="0" smtClean="0"/>
              <a:t>copyright free, clear </a:t>
            </a:r>
            <a:r>
              <a:rPr lang="en-US" dirty="0" smtClean="0"/>
              <a:t>and of good quality (not pixelated) </a:t>
            </a:r>
          </a:p>
          <a:p>
            <a:r>
              <a:rPr lang="en-US" dirty="0" smtClean="0"/>
              <a:t>Turn it in on Google Classroom (“Background Photos for Interactive Drawings”)</a:t>
            </a:r>
            <a:endParaRPr lang="en-US" dirty="0" smtClean="0"/>
          </a:p>
          <a:p>
            <a:r>
              <a:rPr lang="en-US" dirty="0" smtClean="0"/>
              <a:t>Take a piece of tracing paper and rip the edges </a:t>
            </a:r>
          </a:p>
          <a:p>
            <a:r>
              <a:rPr lang="en-US" dirty="0" smtClean="0"/>
              <a:t>Trace all of the background showing through to paper</a:t>
            </a:r>
          </a:p>
          <a:p>
            <a:r>
              <a:rPr lang="en-US" dirty="0" smtClean="0"/>
              <a:t>Add your Surreal elements</a:t>
            </a:r>
          </a:p>
          <a:p>
            <a:r>
              <a:rPr lang="en-US" dirty="0" smtClean="0"/>
              <a:t>Add FULL RANGE of VALUE</a:t>
            </a:r>
          </a:p>
          <a:p>
            <a:r>
              <a:rPr lang="en-US" dirty="0" smtClean="0"/>
              <a:t>Carbon the paper to </a:t>
            </a:r>
            <a:r>
              <a:rPr lang="en-US" dirty="0" smtClean="0"/>
              <a:t>trace the design on a white sheet of paper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add the image to your background in Photoshop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 File- Open</a:t>
            </a:r>
          </a:p>
          <a:p>
            <a:pPr marL="0" indent="0">
              <a:buNone/>
            </a:pPr>
            <a:r>
              <a:rPr lang="en-US" dirty="0" smtClean="0"/>
              <a:t>Open your Background and your drawing (they will automatically open in different windows</a:t>
            </a:r>
          </a:p>
          <a:p>
            <a:r>
              <a:rPr lang="en-US" dirty="0" smtClean="0"/>
              <a:t>Click on the quick selection tool and select your drawing and hand ONLY (Not the black in the background)</a:t>
            </a:r>
          </a:p>
          <a:p>
            <a:r>
              <a:rPr lang="en-US" dirty="0" smtClean="0"/>
              <a:t>Drag it to your other layer using MOVE Tool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631" r="64121" b="18970"/>
          <a:stretch/>
        </p:blipFill>
        <p:spPr>
          <a:xfrm>
            <a:off x="6094412" y="1869897"/>
            <a:ext cx="5855648" cy="43254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445303" y="2804845"/>
            <a:ext cx="708917" cy="128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Paste drawing into your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Press </a:t>
            </a:r>
            <a:r>
              <a:rPr lang="en-US" dirty="0" err="1" smtClean="0"/>
              <a:t>Ctrl+T</a:t>
            </a:r>
            <a:r>
              <a:rPr lang="en-US" dirty="0" smtClean="0"/>
              <a:t> to resize and move your drawing to the correct location</a:t>
            </a:r>
          </a:p>
          <a:p>
            <a:r>
              <a:rPr lang="en-US" dirty="0" smtClean="0"/>
              <a:t>Make sure it matches up with the lines on the background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556" r="54427" b="14204"/>
          <a:stretch/>
        </p:blipFill>
        <p:spPr>
          <a:xfrm>
            <a:off x="5800123" y="1648470"/>
            <a:ext cx="7815645" cy="50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1565</TotalTime>
  <Words>182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Gothic Std B</vt:lpstr>
      <vt:lpstr>Arial</vt:lpstr>
      <vt:lpstr>Trebuchet MS</vt:lpstr>
      <vt:lpstr>Tw Cen MT</vt:lpstr>
      <vt:lpstr>Circuit</vt:lpstr>
      <vt:lpstr>Surreal Digital vs. Drawing</vt:lpstr>
      <vt:lpstr>Having Art block?  Check out some examples from Ben Heine’s website!</vt:lpstr>
      <vt:lpstr>How to get started</vt:lpstr>
      <vt:lpstr>How to add the image to your background in Photoshop</vt:lpstr>
      <vt:lpstr>Paste drawing into your background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 Digital vs. Drawing</dc:title>
  <dc:creator>Hacker, Starlyn M</dc:creator>
  <cp:lastModifiedBy>Bonahoom, Jillian M</cp:lastModifiedBy>
  <cp:revision>10</cp:revision>
  <dcterms:created xsi:type="dcterms:W3CDTF">2017-02-07T16:43:38Z</dcterms:created>
  <dcterms:modified xsi:type="dcterms:W3CDTF">2017-03-28T13:40:47Z</dcterms:modified>
</cp:coreProperties>
</file>